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63" r:id="rId13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Exo 2 Medium" panose="020B0604020202020204" charset="-52"/>
      <p:regular r:id="rId19"/>
    </p:embeddedFont>
    <p:embeddedFont>
      <p:font typeface="Exo 2 Medium Bold" panose="020B0604020202020204" charset="-52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03.01.2022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03.01.2022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19999"/>
          </a:blip>
          <a:srcRect t="44968" r="326" b="1540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982281"/>
            <a:ext cx="16230600" cy="2502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0"/>
              </a:lnSpc>
            </a:pPr>
            <a:r>
              <a:rPr lang="ru-RU" sz="13900" dirty="0">
                <a:solidFill>
                  <a:srgbClr val="FF4647"/>
                </a:solidFill>
                <a:latin typeface="Exo 2 Medium Bold"/>
              </a:rPr>
              <a:t>Плюс минус один</a:t>
            </a:r>
            <a:endParaRPr lang="en-US" sz="13900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540344" y="7737060"/>
            <a:ext cx="3207312" cy="139919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647476">
            <a:off x="-1577340" y="202398"/>
            <a:ext cx="7315200" cy="165260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902389">
            <a:off x="13898880" y="7958221"/>
            <a:ext cx="7315200" cy="19950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1552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Бабушка печет блины. Когда в тарелке было 17 блинов, пришёл внук из школы. Как только внук съедает три блина, бабушка подкладывает на тарелку ещё два. Маленький обжора ушел в тот момент, когда на тарелке впервые стало ровно 11 блинов. Сколько блинов он съел? Сколько блинов испекла бабушка?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>
                <a:solidFill>
                  <a:srgbClr val="FF4647"/>
                </a:solidFill>
                <a:latin typeface="Exo 2 Medium Bold"/>
              </a:rPr>
              <a:t>9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</p:spTree>
    <p:extLst>
      <p:ext uri="{BB962C8B-B14F-4D97-AF65-F5344CB8AC3E}">
        <p14:creationId xmlns:p14="http://schemas.microsoft.com/office/powerpoint/2010/main" val="1772912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756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У Пети сестер вдвое больше, чем братьев, а у его сестры братьев и сестер поровну. Сколько детей в этой семье?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914900" cy="652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>
                <a:solidFill>
                  <a:srgbClr val="FF4647"/>
                </a:solidFill>
                <a:latin typeface="Exo 2 Medium Bold"/>
              </a:rPr>
              <a:t>10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</p:spTree>
    <p:extLst>
      <p:ext uri="{BB962C8B-B14F-4D97-AF65-F5344CB8AC3E}">
        <p14:creationId xmlns:p14="http://schemas.microsoft.com/office/powerpoint/2010/main" val="1612586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19999"/>
          </a:blip>
          <a:srcRect t="44968" r="326" b="1540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881371"/>
            <a:ext cx="16230600" cy="1248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64"/>
              </a:lnSpc>
              <a:spcBef>
                <a:spcPct val="0"/>
              </a:spcBef>
            </a:pPr>
            <a:r>
              <a:rPr lang="en-US" sz="13500" u="none">
                <a:solidFill>
                  <a:srgbClr val="FF4647"/>
                </a:solidFill>
                <a:latin typeface="Exo 2 Medium Bold"/>
              </a:rPr>
              <a:t>Остались вопросы?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5628523"/>
            <a:ext cx="16230600" cy="535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2"/>
              </a:lnSpc>
            </a:pPr>
            <a:r>
              <a:rPr lang="en-US" sz="3600" spc="431">
                <a:solidFill>
                  <a:srgbClr val="383838"/>
                </a:solidFill>
                <a:latin typeface="Exo 2 Medium"/>
              </a:rPr>
              <a:t>Задавай сейчас/в комментариях/в беседе etc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647476">
            <a:off x="-1577340" y="202398"/>
            <a:ext cx="7315200" cy="165260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902389">
            <a:off x="13898880" y="7958221"/>
            <a:ext cx="7315200" cy="19950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19999"/>
          </a:blip>
          <a:srcRect t="44968" r="326" b="1540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359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Бревно распилили на 6 частей. Сколько сделали распилов?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75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>
                <a:solidFill>
                  <a:srgbClr val="FF4647"/>
                </a:solidFill>
                <a:latin typeface="Exo 2 Medium Bold"/>
              </a:rPr>
              <a:t>Задача 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1552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Расстояние между столбами изгороди равно 5 м. Сколько столбов понадобится, чтобы огородить треугольный участок со сторонами 20 м, 20 м и 30 м?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endParaRPr lang="en-US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en-US" sz="2400" spc="240" dirty="0">
                <a:solidFill>
                  <a:srgbClr val="383838"/>
                </a:solidFill>
                <a:latin typeface="Exo 2 Medium"/>
              </a:rPr>
              <a:t>  | 5</a:t>
            </a: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м </a:t>
            </a:r>
            <a:r>
              <a:rPr lang="en-US" sz="2400" spc="240" dirty="0">
                <a:solidFill>
                  <a:srgbClr val="383838"/>
                </a:solidFill>
                <a:latin typeface="Exo 2 Medium"/>
              </a:rPr>
              <a:t>|</a:t>
            </a: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 5м </a:t>
            </a:r>
            <a:r>
              <a:rPr lang="en-US" sz="2400" spc="240" dirty="0">
                <a:solidFill>
                  <a:srgbClr val="383838"/>
                </a:solidFill>
                <a:latin typeface="Exo 2 Medium"/>
              </a:rPr>
              <a:t>|</a:t>
            </a: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 5м </a:t>
            </a:r>
            <a:r>
              <a:rPr lang="en-US" sz="2400" spc="240" dirty="0">
                <a:solidFill>
                  <a:srgbClr val="383838"/>
                </a:solidFill>
                <a:latin typeface="Exo 2 Medium"/>
              </a:rPr>
              <a:t>| </a:t>
            </a: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5м</a:t>
            </a:r>
            <a:r>
              <a:rPr lang="en-US" sz="2400" spc="240" dirty="0">
                <a:solidFill>
                  <a:srgbClr val="383838"/>
                </a:solidFill>
                <a:latin typeface="Exo 2 Medium"/>
              </a:rPr>
              <a:t> |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>
                <a:solidFill>
                  <a:srgbClr val="FF4647"/>
                </a:solidFill>
                <a:latin typeface="Exo 2 Medium Bold"/>
              </a:rPr>
              <a:t>2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</p:spTree>
    <p:extLst>
      <p:ext uri="{BB962C8B-B14F-4D97-AF65-F5344CB8AC3E}">
        <p14:creationId xmlns:p14="http://schemas.microsoft.com/office/powerpoint/2010/main" val="1819880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2347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В ряд высадили 12 деревьев. Затем между каждыми двумя посаженными деревьями посадили ещё по одному дереву. Затем эту операцию проделали ещё три раза. Сколько всего деревьев посажено?</a:t>
            </a:r>
          </a:p>
          <a:p>
            <a:pPr>
              <a:lnSpc>
                <a:spcPts val="312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  </a:t>
            </a:r>
            <a:r>
              <a:rPr lang="en-US" sz="2400" spc="240" dirty="0">
                <a:solidFill>
                  <a:srgbClr val="383838"/>
                </a:solidFill>
                <a:latin typeface="Exo 2 Medium"/>
              </a:rPr>
              <a:t>|  |  |  |  |  |  |  |  |  |  |  |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>
                <a:solidFill>
                  <a:srgbClr val="FF4647"/>
                </a:solidFill>
                <a:latin typeface="Exo 2 Medium Bold"/>
              </a:rPr>
              <a:t>3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</p:spTree>
    <p:extLst>
      <p:ext uri="{BB962C8B-B14F-4D97-AF65-F5344CB8AC3E}">
        <p14:creationId xmlns:p14="http://schemas.microsoft.com/office/powerpoint/2010/main" val="2547557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756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12-метровое бревно распилили на 3-метровые чурбаки за 12 минут. А за сколько времени это же бревно можно распилить на 1-метровые чурбаки?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>
                <a:solidFill>
                  <a:srgbClr val="FF4647"/>
                </a:solidFill>
                <a:latin typeface="Exo 2 Medium Bold"/>
              </a:rPr>
              <a:t>4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</p:spTree>
    <p:extLst>
      <p:ext uri="{BB962C8B-B14F-4D97-AF65-F5344CB8AC3E}">
        <p14:creationId xmlns:p14="http://schemas.microsoft.com/office/powerpoint/2010/main" val="1996775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3142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Сколько существует двузначных чисел? А трехзначных? А 10-значных?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endParaRPr lang="en-US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endParaRPr lang="en-US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en-US" sz="2400" spc="240" dirty="0">
                <a:solidFill>
                  <a:srgbClr val="383838"/>
                </a:solidFill>
                <a:latin typeface="Exo 2 Medium"/>
              </a:rPr>
              <a:t> 10, 11, 12, … , 99</a:t>
            </a:r>
          </a:p>
          <a:p>
            <a:pPr>
              <a:lnSpc>
                <a:spcPts val="3120"/>
              </a:lnSpc>
            </a:pPr>
            <a:endParaRPr lang="en-US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en-US" sz="2400" spc="240" dirty="0">
                <a:solidFill>
                  <a:srgbClr val="383838"/>
                </a:solidFill>
                <a:latin typeface="Exo 2 Medium"/>
              </a:rPr>
              <a:t>99 – 10 + 1</a:t>
            </a:r>
          </a:p>
          <a:p>
            <a:pPr>
              <a:lnSpc>
                <a:spcPts val="3120"/>
              </a:lnSpc>
            </a:pPr>
            <a:endParaRPr lang="en-US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>
                <a:solidFill>
                  <a:srgbClr val="FF4647"/>
                </a:solidFill>
                <a:latin typeface="Exo 2 Medium Bold"/>
              </a:rPr>
              <a:t>5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</p:spTree>
    <p:extLst>
      <p:ext uri="{BB962C8B-B14F-4D97-AF65-F5344CB8AC3E}">
        <p14:creationId xmlns:p14="http://schemas.microsoft.com/office/powerpoint/2010/main" val="2974648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359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В ряд записаны числа 15, 16, 17, … , 39, 40. А сколько их всего?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>
                <a:solidFill>
                  <a:srgbClr val="FF4647"/>
                </a:solidFill>
                <a:latin typeface="Exo 2 Medium Bold"/>
              </a:rPr>
              <a:t>6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</p:spTree>
    <p:extLst>
      <p:ext uri="{BB962C8B-B14F-4D97-AF65-F5344CB8AC3E}">
        <p14:creationId xmlns:p14="http://schemas.microsoft.com/office/powerpoint/2010/main" val="596387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359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Каникулы начались 2 июля и закончились 29 августа. Сколько дней длились каникулы?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>
                <a:solidFill>
                  <a:srgbClr val="FF4647"/>
                </a:solidFill>
                <a:latin typeface="Exo 2 Medium Bold"/>
              </a:rPr>
              <a:t>7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</p:spTree>
    <p:extLst>
      <p:ext uri="{BB962C8B-B14F-4D97-AF65-F5344CB8AC3E}">
        <p14:creationId xmlns:p14="http://schemas.microsoft.com/office/powerpoint/2010/main" val="2867892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359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Сколько спичек нужно, чтобы составить клетчатый квадрат 2*2? А 10*10?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>
                <a:solidFill>
                  <a:srgbClr val="FF4647"/>
                </a:solidFill>
                <a:latin typeface="Exo 2 Medium Bold"/>
              </a:rPr>
              <a:t>8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</p:spTree>
    <p:extLst>
      <p:ext uri="{BB962C8B-B14F-4D97-AF65-F5344CB8AC3E}">
        <p14:creationId xmlns:p14="http://schemas.microsoft.com/office/powerpoint/2010/main" val="4139526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2908</TotalTime>
  <Words>306</Words>
  <Application>Microsoft Office PowerPoint</Application>
  <PresentationFormat>Произвольный</PresentationFormat>
  <Paragraphs>35</Paragraphs>
  <Slides>12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Exo 2 Medium</vt:lpstr>
      <vt:lpstr>Exo 2 Medium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Шаблон для Олмата</dc:title>
  <cp:lastModifiedBy>Сергей Герасимов</cp:lastModifiedBy>
  <cp:revision>2</cp:revision>
  <dcterms:created xsi:type="dcterms:W3CDTF">2006-08-16T00:00:00Z</dcterms:created>
  <dcterms:modified xsi:type="dcterms:W3CDTF">2022-01-05T16:08:58Z</dcterms:modified>
  <dc:identifier>DAD6Q3u_Waw</dc:identifier>
</cp:coreProperties>
</file>